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</p:sldIdLst>
  <p:sldSz cx="12192000" cy="6858000"/>
  <p:notesSz cx="6858000" cy="9144000"/>
  <p:defaultTextStyle>
    <a:defPPr rtl="0">
      <a:defRPr lang="ro-r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87" d="100"/>
          <a:sy n="87" d="100"/>
        </p:scale>
        <p:origin x="480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 Zanfira" userId="a48b2848ba65129f" providerId="LiveId" clId="{F4746B33-6BFD-4045-8827-C26CB80CD0DA}"/>
    <pc:docChg chg="undo custSel addSld delSld modSld sldOrd">
      <pc:chgData name="Dan Zanfira" userId="a48b2848ba65129f" providerId="LiveId" clId="{F4746B33-6BFD-4045-8827-C26CB80CD0DA}" dt="2025-01-08T10:59:52.190" v="354" actId="1038"/>
      <pc:docMkLst>
        <pc:docMk/>
      </pc:docMkLst>
      <pc:sldChg chg="addSp modSp mod">
        <pc:chgData name="Dan Zanfira" userId="a48b2848ba65129f" providerId="LiveId" clId="{F4746B33-6BFD-4045-8827-C26CB80CD0DA}" dt="2025-01-08T10:59:52.190" v="354" actId="1038"/>
        <pc:sldMkLst>
          <pc:docMk/>
          <pc:sldMk cId="745576192" sldId="266"/>
        </pc:sldMkLst>
        <pc:spChg chg="mod">
          <ac:chgData name="Dan Zanfira" userId="a48b2848ba65129f" providerId="LiveId" clId="{F4746B33-6BFD-4045-8827-C26CB80CD0DA}" dt="2025-01-08T10:59:40.159" v="352"/>
          <ac:spMkLst>
            <pc:docMk/>
            <pc:sldMk cId="745576192" sldId="266"/>
            <ac:spMk id="2" creationId="{E9347C47-EF1D-4B02-906B-219155AD8D0F}"/>
          </ac:spMkLst>
        </pc:spChg>
        <pc:spChg chg="mod">
          <ac:chgData name="Dan Zanfira" userId="a48b2848ba65129f" providerId="LiveId" clId="{F4746B33-6BFD-4045-8827-C26CB80CD0DA}" dt="2025-01-08T10:59:19.427" v="346" actId="255"/>
          <ac:spMkLst>
            <pc:docMk/>
            <pc:sldMk cId="745576192" sldId="266"/>
            <ac:spMk id="3" creationId="{36A0527F-C5FD-4E9B-9F21-5D1FBA31314B}"/>
          </ac:spMkLst>
        </pc:spChg>
        <pc:spChg chg="add mod">
          <ac:chgData name="Dan Zanfira" userId="a48b2848ba65129f" providerId="LiveId" clId="{F4746B33-6BFD-4045-8827-C26CB80CD0DA}" dt="2025-01-08T10:59:11.857" v="345" actId="1076"/>
          <ac:spMkLst>
            <pc:docMk/>
            <pc:sldMk cId="745576192" sldId="266"/>
            <ac:spMk id="4" creationId="{8D39D462-320B-C0F7-ACA0-AE35BDA3240D}"/>
          </ac:spMkLst>
        </pc:spChg>
        <pc:picChg chg="mod">
          <ac:chgData name="Dan Zanfira" userId="a48b2848ba65129f" providerId="LiveId" clId="{F4746B33-6BFD-4045-8827-C26CB80CD0DA}" dt="2025-01-08T10:59:52.190" v="354" actId="1038"/>
          <ac:picMkLst>
            <pc:docMk/>
            <pc:sldMk cId="745576192" sldId="266"/>
            <ac:picMk id="23" creationId="{B38A25AE-7B44-4EC1-BC0C-CF0FFF036705}"/>
          </ac:picMkLst>
        </pc:picChg>
      </pc:sldChg>
      <pc:sldChg chg="modSp mod ord">
        <pc:chgData name="Dan Zanfira" userId="a48b2848ba65129f" providerId="LiveId" clId="{F4746B33-6BFD-4045-8827-C26CB80CD0DA}" dt="2025-01-08T10:48:00.681" v="268" actId="12"/>
        <pc:sldMkLst>
          <pc:docMk/>
          <pc:sldMk cId="2524542613" sldId="267"/>
        </pc:sldMkLst>
        <pc:spChg chg="mod">
          <ac:chgData name="Dan Zanfira" userId="a48b2848ba65129f" providerId="LiveId" clId="{F4746B33-6BFD-4045-8827-C26CB80CD0DA}" dt="2025-01-08T10:16:06.887" v="14" actId="20577"/>
          <ac:spMkLst>
            <pc:docMk/>
            <pc:sldMk cId="2524542613" sldId="267"/>
            <ac:spMk id="2" creationId="{8AD39187-AFB5-FB91-BADA-993A94A5E3AF}"/>
          </ac:spMkLst>
        </pc:spChg>
        <pc:spChg chg="mod">
          <ac:chgData name="Dan Zanfira" userId="a48b2848ba65129f" providerId="LiveId" clId="{F4746B33-6BFD-4045-8827-C26CB80CD0DA}" dt="2025-01-08T10:48:00.681" v="268" actId="12"/>
          <ac:spMkLst>
            <pc:docMk/>
            <pc:sldMk cId="2524542613" sldId="267"/>
            <ac:spMk id="3" creationId="{CDBDA8DC-EA2A-09F0-DA00-9CAA339636EF}"/>
          </ac:spMkLst>
        </pc:spChg>
      </pc:sldChg>
      <pc:sldChg chg="addSp delSp modSp new mod ord">
        <pc:chgData name="Dan Zanfira" userId="a48b2848ba65129f" providerId="LiveId" clId="{F4746B33-6BFD-4045-8827-C26CB80CD0DA}" dt="2025-01-08T10:47:55.542" v="267" actId="12"/>
        <pc:sldMkLst>
          <pc:docMk/>
          <pc:sldMk cId="1269433677" sldId="268"/>
        </pc:sldMkLst>
        <pc:spChg chg="mod">
          <ac:chgData name="Dan Zanfira" userId="a48b2848ba65129f" providerId="LiveId" clId="{F4746B33-6BFD-4045-8827-C26CB80CD0DA}" dt="2025-01-08T10:18:26.522" v="21"/>
          <ac:spMkLst>
            <pc:docMk/>
            <pc:sldMk cId="1269433677" sldId="268"/>
            <ac:spMk id="2" creationId="{7574FF49-88BC-6052-DBBD-BB0DD3119B89}"/>
          </ac:spMkLst>
        </pc:spChg>
        <pc:spChg chg="del mod">
          <ac:chgData name="Dan Zanfira" userId="a48b2848ba65129f" providerId="LiveId" clId="{F4746B33-6BFD-4045-8827-C26CB80CD0DA}" dt="2025-01-08T10:20:26.631" v="24" actId="22"/>
          <ac:spMkLst>
            <pc:docMk/>
            <pc:sldMk cId="1269433677" sldId="268"/>
            <ac:spMk id="3" creationId="{56285B5C-5722-B8C3-6A96-1ECCBA26742C}"/>
          </ac:spMkLst>
        </pc:spChg>
        <pc:spChg chg="add del mod">
          <ac:chgData name="Dan Zanfira" userId="a48b2848ba65129f" providerId="LiveId" clId="{F4746B33-6BFD-4045-8827-C26CB80CD0DA}" dt="2025-01-08T10:21:42.160" v="34" actId="478"/>
          <ac:spMkLst>
            <pc:docMk/>
            <pc:sldMk cId="1269433677" sldId="268"/>
            <ac:spMk id="6" creationId="{E9626B3B-7350-609E-56FE-48C42A31A7E6}"/>
          </ac:spMkLst>
        </pc:spChg>
        <pc:spChg chg="add">
          <ac:chgData name="Dan Zanfira" userId="a48b2848ba65129f" providerId="LiveId" clId="{F4746B33-6BFD-4045-8827-C26CB80CD0DA}" dt="2025-01-08T10:21:13.027" v="29"/>
          <ac:spMkLst>
            <pc:docMk/>
            <pc:sldMk cId="1269433677" sldId="268"/>
            <ac:spMk id="7" creationId="{FCEEDC43-542D-B5CB-12A0-02D3C3C1A56B}"/>
          </ac:spMkLst>
        </pc:spChg>
        <pc:spChg chg="add">
          <ac:chgData name="Dan Zanfira" userId="a48b2848ba65129f" providerId="LiveId" clId="{F4746B33-6BFD-4045-8827-C26CB80CD0DA}" dt="2025-01-08T10:21:15.499" v="30"/>
          <ac:spMkLst>
            <pc:docMk/>
            <pc:sldMk cId="1269433677" sldId="268"/>
            <ac:spMk id="8" creationId="{280F2B36-2AA0-3E7D-1236-B4C4E57B6AC8}"/>
          </ac:spMkLst>
        </pc:spChg>
        <pc:spChg chg="add">
          <ac:chgData name="Dan Zanfira" userId="a48b2848ba65129f" providerId="LiveId" clId="{F4746B33-6BFD-4045-8827-C26CB80CD0DA}" dt="2025-01-08T10:21:26.820" v="31"/>
          <ac:spMkLst>
            <pc:docMk/>
            <pc:sldMk cId="1269433677" sldId="268"/>
            <ac:spMk id="9" creationId="{1B232AF6-5DB7-5546-B547-7C5583D36325}"/>
          </ac:spMkLst>
        </pc:spChg>
        <pc:spChg chg="add">
          <ac:chgData name="Dan Zanfira" userId="a48b2848ba65129f" providerId="LiveId" clId="{F4746B33-6BFD-4045-8827-C26CB80CD0DA}" dt="2025-01-08T10:21:32.645" v="32"/>
          <ac:spMkLst>
            <pc:docMk/>
            <pc:sldMk cId="1269433677" sldId="268"/>
            <ac:spMk id="10" creationId="{E32A5AAD-3BCF-6F6B-77CC-09C050BCA487}"/>
          </ac:spMkLst>
        </pc:spChg>
        <pc:spChg chg="add del">
          <ac:chgData name="Dan Zanfira" userId="a48b2848ba65129f" providerId="LiveId" clId="{F4746B33-6BFD-4045-8827-C26CB80CD0DA}" dt="2025-01-08T10:21:42.160" v="34" actId="478"/>
          <ac:spMkLst>
            <pc:docMk/>
            <pc:sldMk cId="1269433677" sldId="268"/>
            <ac:spMk id="11" creationId="{86041F8B-4614-8B23-BD21-C568F4C4AE57}"/>
          </ac:spMkLst>
        </pc:spChg>
        <pc:spChg chg="add del mod">
          <ac:chgData name="Dan Zanfira" userId="a48b2848ba65129f" providerId="LiveId" clId="{F4746B33-6BFD-4045-8827-C26CB80CD0DA}" dt="2025-01-08T10:21:59.042" v="37" actId="478"/>
          <ac:spMkLst>
            <pc:docMk/>
            <pc:sldMk cId="1269433677" sldId="268"/>
            <ac:spMk id="12" creationId="{54737004-6B7E-244F-8A36-13DEA3D9F325}"/>
          </ac:spMkLst>
        </pc:spChg>
        <pc:spChg chg="add del">
          <ac:chgData name="Dan Zanfira" userId="a48b2848ba65129f" providerId="LiveId" clId="{F4746B33-6BFD-4045-8827-C26CB80CD0DA}" dt="2025-01-08T10:21:59.042" v="37" actId="478"/>
          <ac:spMkLst>
            <pc:docMk/>
            <pc:sldMk cId="1269433677" sldId="268"/>
            <ac:spMk id="13" creationId="{709E0EDF-C789-A0DA-E986-DE8AB8C5427A}"/>
          </ac:spMkLst>
        </pc:spChg>
        <pc:spChg chg="add del mod">
          <ac:chgData name="Dan Zanfira" userId="a48b2848ba65129f" providerId="LiveId" clId="{F4746B33-6BFD-4045-8827-C26CB80CD0DA}" dt="2025-01-08T10:22:09.175" v="40"/>
          <ac:spMkLst>
            <pc:docMk/>
            <pc:sldMk cId="1269433677" sldId="268"/>
            <ac:spMk id="14" creationId="{E6F1DF3A-C13B-9F66-F201-4D774411C57C}"/>
          </ac:spMkLst>
        </pc:spChg>
        <pc:spChg chg="add del mod">
          <ac:chgData name="Dan Zanfira" userId="a48b2848ba65129f" providerId="LiveId" clId="{F4746B33-6BFD-4045-8827-C26CB80CD0DA}" dt="2025-01-08T10:22:19.821" v="43"/>
          <ac:spMkLst>
            <pc:docMk/>
            <pc:sldMk cId="1269433677" sldId="268"/>
            <ac:spMk id="16" creationId="{0766B93C-AE18-56D1-2931-AE5015D92D90}"/>
          </ac:spMkLst>
        </pc:spChg>
        <pc:spChg chg="add mod">
          <ac:chgData name="Dan Zanfira" userId="a48b2848ba65129f" providerId="LiveId" clId="{F4746B33-6BFD-4045-8827-C26CB80CD0DA}" dt="2025-01-08T10:47:55.542" v="267" actId="12"/>
          <ac:spMkLst>
            <pc:docMk/>
            <pc:sldMk cId="1269433677" sldId="268"/>
            <ac:spMk id="17" creationId="{B2113D02-9829-79F5-895C-02C6B8DF9BD2}"/>
          </ac:spMkLst>
        </pc:spChg>
        <pc:picChg chg="add del mod ord">
          <ac:chgData name="Dan Zanfira" userId="a48b2848ba65129f" providerId="LiveId" clId="{F4746B33-6BFD-4045-8827-C26CB80CD0DA}" dt="2025-01-08T10:22:17.863" v="42" actId="478"/>
          <ac:picMkLst>
            <pc:docMk/>
            <pc:sldMk cId="1269433677" sldId="268"/>
            <ac:picMk id="5" creationId="{68434A39-D7B4-157B-9D28-B0534A55C967}"/>
          </ac:picMkLst>
        </pc:picChg>
        <pc:picChg chg="add mod">
          <ac:chgData name="Dan Zanfira" userId="a48b2848ba65129f" providerId="LiveId" clId="{F4746B33-6BFD-4045-8827-C26CB80CD0DA}" dt="2025-01-08T10:23:43.039" v="58" actId="1076"/>
          <ac:picMkLst>
            <pc:docMk/>
            <pc:sldMk cId="1269433677" sldId="268"/>
            <ac:picMk id="19" creationId="{75800491-B07A-3DE3-73A3-2ED34277E178}"/>
          </ac:picMkLst>
        </pc:picChg>
      </pc:sldChg>
      <pc:sldChg chg="new del">
        <pc:chgData name="Dan Zanfira" userId="a48b2848ba65129f" providerId="LiveId" clId="{F4746B33-6BFD-4045-8827-C26CB80CD0DA}" dt="2025-01-08T10:16:34.039" v="19" actId="680"/>
        <pc:sldMkLst>
          <pc:docMk/>
          <pc:sldMk cId="2772754444" sldId="268"/>
        </pc:sldMkLst>
      </pc:sldChg>
      <pc:sldChg chg="addSp delSp modSp new mod">
        <pc:chgData name="Dan Zanfira" userId="a48b2848ba65129f" providerId="LiveId" clId="{F4746B33-6BFD-4045-8827-C26CB80CD0DA}" dt="2025-01-08T10:47:45.963" v="266" actId="12"/>
        <pc:sldMkLst>
          <pc:docMk/>
          <pc:sldMk cId="2352640127" sldId="269"/>
        </pc:sldMkLst>
        <pc:spChg chg="mod">
          <ac:chgData name="Dan Zanfira" userId="a48b2848ba65129f" providerId="LiveId" clId="{F4746B33-6BFD-4045-8827-C26CB80CD0DA}" dt="2025-01-08T10:26:04.662" v="158" actId="113"/>
          <ac:spMkLst>
            <pc:docMk/>
            <pc:sldMk cId="2352640127" sldId="269"/>
            <ac:spMk id="2" creationId="{12F14B9E-94FB-EB49-172B-F603C499380B}"/>
          </ac:spMkLst>
        </pc:spChg>
        <pc:spChg chg="del">
          <ac:chgData name="Dan Zanfira" userId="a48b2848ba65129f" providerId="LiveId" clId="{F4746B33-6BFD-4045-8827-C26CB80CD0DA}" dt="2025-01-08T10:26:21.470" v="159"/>
          <ac:spMkLst>
            <pc:docMk/>
            <pc:sldMk cId="2352640127" sldId="269"/>
            <ac:spMk id="3" creationId="{196793F6-8871-64A9-EC12-9695AFC044C0}"/>
          </ac:spMkLst>
        </pc:spChg>
        <pc:spChg chg="add">
          <ac:chgData name="Dan Zanfira" userId="a48b2848ba65129f" providerId="LiveId" clId="{F4746B33-6BFD-4045-8827-C26CB80CD0DA}" dt="2025-01-08T10:24:51.970" v="60"/>
          <ac:spMkLst>
            <pc:docMk/>
            <pc:sldMk cId="2352640127" sldId="269"/>
            <ac:spMk id="4" creationId="{13EE6DDB-E36B-20E5-27A3-F55ECD097702}"/>
          </ac:spMkLst>
        </pc:spChg>
        <pc:spChg chg="add">
          <ac:chgData name="Dan Zanfira" userId="a48b2848ba65129f" providerId="LiveId" clId="{F4746B33-6BFD-4045-8827-C26CB80CD0DA}" dt="2025-01-08T10:24:51.970" v="60"/>
          <ac:spMkLst>
            <pc:docMk/>
            <pc:sldMk cId="2352640127" sldId="269"/>
            <ac:spMk id="5" creationId="{CCAF6F1A-DD55-0446-1AC6-49117D8864EA}"/>
          </ac:spMkLst>
        </pc:spChg>
        <pc:spChg chg="add">
          <ac:chgData name="Dan Zanfira" userId="a48b2848ba65129f" providerId="LiveId" clId="{F4746B33-6BFD-4045-8827-C26CB80CD0DA}" dt="2025-01-08T10:24:51.970" v="60"/>
          <ac:spMkLst>
            <pc:docMk/>
            <pc:sldMk cId="2352640127" sldId="269"/>
            <ac:spMk id="6" creationId="{EE998F66-A74B-8E7B-936A-5698E5267CDD}"/>
          </ac:spMkLst>
        </pc:spChg>
        <pc:spChg chg="add">
          <ac:chgData name="Dan Zanfira" userId="a48b2848ba65129f" providerId="LiveId" clId="{F4746B33-6BFD-4045-8827-C26CB80CD0DA}" dt="2025-01-08T10:25:09.196" v="61"/>
          <ac:spMkLst>
            <pc:docMk/>
            <pc:sldMk cId="2352640127" sldId="269"/>
            <ac:spMk id="7" creationId="{AC302F60-AF3A-5FAD-A8A8-7ACF320746E6}"/>
          </ac:spMkLst>
        </pc:spChg>
        <pc:spChg chg="add">
          <ac:chgData name="Dan Zanfira" userId="a48b2848ba65129f" providerId="LiveId" clId="{F4746B33-6BFD-4045-8827-C26CB80CD0DA}" dt="2025-01-08T10:25:09.196" v="61"/>
          <ac:spMkLst>
            <pc:docMk/>
            <pc:sldMk cId="2352640127" sldId="269"/>
            <ac:spMk id="8" creationId="{62D5E5A0-C330-37E2-8B5A-D56DB752BC8F}"/>
          </ac:spMkLst>
        </pc:spChg>
        <pc:spChg chg="add">
          <ac:chgData name="Dan Zanfira" userId="a48b2848ba65129f" providerId="LiveId" clId="{F4746B33-6BFD-4045-8827-C26CB80CD0DA}" dt="2025-01-08T10:25:09.196" v="61"/>
          <ac:spMkLst>
            <pc:docMk/>
            <pc:sldMk cId="2352640127" sldId="269"/>
            <ac:spMk id="9" creationId="{5DA897B0-2910-E619-7294-C68375F21BD0}"/>
          </ac:spMkLst>
        </pc:spChg>
        <pc:spChg chg="add mod">
          <ac:chgData name="Dan Zanfira" userId="a48b2848ba65129f" providerId="LiveId" clId="{F4746B33-6BFD-4045-8827-C26CB80CD0DA}" dt="2025-01-08T10:47:45.963" v="266" actId="12"/>
          <ac:spMkLst>
            <pc:docMk/>
            <pc:sldMk cId="2352640127" sldId="269"/>
            <ac:spMk id="10" creationId="{89D153AF-EF30-7385-2687-888115F0B94B}"/>
          </ac:spMkLst>
        </pc:spChg>
        <pc:picChg chg="add mod">
          <ac:chgData name="Dan Zanfira" userId="a48b2848ba65129f" providerId="LiveId" clId="{F4746B33-6BFD-4045-8827-C26CB80CD0DA}" dt="2025-01-08T10:28:33.410" v="175" actId="14100"/>
          <ac:picMkLst>
            <pc:docMk/>
            <pc:sldMk cId="2352640127" sldId="269"/>
            <ac:picMk id="12" creationId="{0A385DE6-2F1C-7BDA-C829-5FFD62BAA97D}"/>
          </ac:picMkLst>
        </pc:picChg>
      </pc:sldChg>
      <pc:sldChg chg="addSp delSp modSp new mod modClrScheme chgLayout">
        <pc:chgData name="Dan Zanfira" userId="a48b2848ba65129f" providerId="LiveId" clId="{F4746B33-6BFD-4045-8827-C26CB80CD0DA}" dt="2025-01-08T10:34:10.782" v="217" actId="1076"/>
        <pc:sldMkLst>
          <pc:docMk/>
          <pc:sldMk cId="3022732194" sldId="270"/>
        </pc:sldMkLst>
        <pc:spChg chg="del">
          <ac:chgData name="Dan Zanfira" userId="a48b2848ba65129f" providerId="LiveId" clId="{F4746B33-6BFD-4045-8827-C26CB80CD0DA}" dt="2025-01-08T10:29:28.787" v="177" actId="700"/>
          <ac:spMkLst>
            <pc:docMk/>
            <pc:sldMk cId="3022732194" sldId="270"/>
            <ac:spMk id="2" creationId="{7D706C3D-87E1-A72F-5EA2-0484B34236C0}"/>
          </ac:spMkLst>
        </pc:spChg>
        <pc:spChg chg="del">
          <ac:chgData name="Dan Zanfira" userId="a48b2848ba65129f" providerId="LiveId" clId="{F4746B33-6BFD-4045-8827-C26CB80CD0DA}" dt="2025-01-08T10:29:28.787" v="177" actId="700"/>
          <ac:spMkLst>
            <pc:docMk/>
            <pc:sldMk cId="3022732194" sldId="270"/>
            <ac:spMk id="3" creationId="{D524D8F1-B40F-81DB-B9BB-9E654BC5AA37}"/>
          </ac:spMkLst>
        </pc:spChg>
        <pc:spChg chg="add del mod">
          <ac:chgData name="Dan Zanfira" userId="a48b2848ba65129f" providerId="LiveId" clId="{F4746B33-6BFD-4045-8827-C26CB80CD0DA}" dt="2025-01-08T10:29:44.589" v="180" actId="478"/>
          <ac:spMkLst>
            <pc:docMk/>
            <pc:sldMk cId="3022732194" sldId="270"/>
            <ac:spMk id="4" creationId="{B4CA5BB1-A5F0-9A68-E61E-3333C7C97301}"/>
          </ac:spMkLst>
        </pc:spChg>
        <pc:spChg chg="add del">
          <ac:chgData name="Dan Zanfira" userId="a48b2848ba65129f" providerId="LiveId" clId="{F4746B33-6BFD-4045-8827-C26CB80CD0DA}" dt="2025-01-08T10:29:44.589" v="180" actId="478"/>
          <ac:spMkLst>
            <pc:docMk/>
            <pc:sldMk cId="3022732194" sldId="270"/>
            <ac:spMk id="5" creationId="{73970F1D-9955-F8EC-2B0C-09B354C31D46}"/>
          </ac:spMkLst>
        </pc:spChg>
        <pc:spChg chg="add del mod">
          <ac:chgData name="Dan Zanfira" userId="a48b2848ba65129f" providerId="LiveId" clId="{F4746B33-6BFD-4045-8827-C26CB80CD0DA}" dt="2025-01-08T10:29:54.193" v="183"/>
          <ac:spMkLst>
            <pc:docMk/>
            <pc:sldMk cId="3022732194" sldId="270"/>
            <ac:spMk id="6" creationId="{8E2F82E0-EDF8-E5B9-2C12-81EAC8641834}"/>
          </ac:spMkLst>
        </pc:spChg>
        <pc:spChg chg="add del mod">
          <ac:chgData name="Dan Zanfira" userId="a48b2848ba65129f" providerId="LiveId" clId="{F4746B33-6BFD-4045-8827-C26CB80CD0DA}" dt="2025-01-08T10:30:18.248" v="186"/>
          <ac:spMkLst>
            <pc:docMk/>
            <pc:sldMk cId="3022732194" sldId="270"/>
            <ac:spMk id="7" creationId="{31918700-A5EC-C6B5-082C-9E9300A56493}"/>
          </ac:spMkLst>
        </pc:spChg>
        <pc:spChg chg="add del mod">
          <ac:chgData name="Dan Zanfira" userId="a48b2848ba65129f" providerId="LiveId" clId="{F4746B33-6BFD-4045-8827-C26CB80CD0DA}" dt="2025-01-08T10:30:36.071" v="188" actId="478"/>
          <ac:spMkLst>
            <pc:docMk/>
            <pc:sldMk cId="3022732194" sldId="270"/>
            <ac:spMk id="8" creationId="{D46C7A6A-5A59-CB6F-8AA9-572B66F642B3}"/>
          </ac:spMkLst>
        </pc:spChg>
        <pc:spChg chg="add del mod">
          <ac:chgData name="Dan Zanfira" userId="a48b2848ba65129f" providerId="LiveId" clId="{F4746B33-6BFD-4045-8827-C26CB80CD0DA}" dt="2025-01-08T10:30:41.094" v="189" actId="478"/>
          <ac:spMkLst>
            <pc:docMk/>
            <pc:sldMk cId="3022732194" sldId="270"/>
            <ac:spMk id="9" creationId="{2429C812-8934-9F69-0AF2-ED226C8F313F}"/>
          </ac:spMkLst>
        </pc:spChg>
        <pc:spChg chg="add del mod">
          <ac:chgData name="Dan Zanfira" userId="a48b2848ba65129f" providerId="LiveId" clId="{F4746B33-6BFD-4045-8827-C26CB80CD0DA}" dt="2025-01-08T10:30:57.171" v="192"/>
          <ac:spMkLst>
            <pc:docMk/>
            <pc:sldMk cId="3022732194" sldId="270"/>
            <ac:spMk id="10" creationId="{AD434D9A-0ECD-1848-ADED-C7D0AF23F3ED}"/>
          </ac:spMkLst>
        </pc:spChg>
        <pc:spChg chg="add del mod">
          <ac:chgData name="Dan Zanfira" userId="a48b2848ba65129f" providerId="LiveId" clId="{F4746B33-6BFD-4045-8827-C26CB80CD0DA}" dt="2025-01-08T10:30:44.598" v="190" actId="478"/>
          <ac:spMkLst>
            <pc:docMk/>
            <pc:sldMk cId="3022732194" sldId="270"/>
            <ac:spMk id="11" creationId="{4FD5279D-98CF-9FB6-4548-3A9B104BD1A6}"/>
          </ac:spMkLst>
        </pc:spChg>
        <pc:spChg chg="add del mod">
          <ac:chgData name="Dan Zanfira" userId="a48b2848ba65129f" providerId="LiveId" clId="{F4746B33-6BFD-4045-8827-C26CB80CD0DA}" dt="2025-01-08T10:31:36.135" v="197"/>
          <ac:spMkLst>
            <pc:docMk/>
            <pc:sldMk cId="3022732194" sldId="270"/>
            <ac:spMk id="12" creationId="{B1376873-AF85-9E9B-60AC-0B53154DAF3A}"/>
          </ac:spMkLst>
        </pc:spChg>
        <pc:spChg chg="add mod">
          <ac:chgData name="Dan Zanfira" userId="a48b2848ba65129f" providerId="LiveId" clId="{F4746B33-6BFD-4045-8827-C26CB80CD0DA}" dt="2025-01-08T10:34:01.052" v="216" actId="1076"/>
          <ac:spMkLst>
            <pc:docMk/>
            <pc:sldMk cId="3022732194" sldId="270"/>
            <ac:spMk id="13" creationId="{22B4BBBA-EFA5-E1AD-7D98-361EDEF7EFC6}"/>
          </ac:spMkLst>
        </pc:spChg>
        <pc:spChg chg="add mod">
          <ac:chgData name="Dan Zanfira" userId="a48b2848ba65129f" providerId="LiveId" clId="{F4746B33-6BFD-4045-8827-C26CB80CD0DA}" dt="2025-01-08T10:32:59.747" v="210" actId="14100"/>
          <ac:spMkLst>
            <pc:docMk/>
            <pc:sldMk cId="3022732194" sldId="270"/>
            <ac:spMk id="14" creationId="{A056435B-569F-C002-B5AC-8210ECD31A9B}"/>
          </ac:spMkLst>
        </pc:spChg>
        <pc:picChg chg="add mod">
          <ac:chgData name="Dan Zanfira" userId="a48b2848ba65129f" providerId="LiveId" clId="{F4746B33-6BFD-4045-8827-C26CB80CD0DA}" dt="2025-01-08T10:34:10.782" v="217" actId="1076"/>
          <ac:picMkLst>
            <pc:docMk/>
            <pc:sldMk cId="3022732194" sldId="270"/>
            <ac:picMk id="16" creationId="{96132DC4-2485-CCBF-1507-E9479B4C0F5C}"/>
          </ac:picMkLst>
        </pc:picChg>
        <pc:picChg chg="add mod">
          <ac:chgData name="Dan Zanfira" userId="a48b2848ba65129f" providerId="LiveId" clId="{F4746B33-6BFD-4045-8827-C26CB80CD0DA}" dt="2025-01-08T10:33:48.894" v="214" actId="1076"/>
          <ac:picMkLst>
            <pc:docMk/>
            <pc:sldMk cId="3022732194" sldId="270"/>
            <ac:picMk id="18" creationId="{8005D4A7-B540-F710-8D1F-5D276EF6247A}"/>
          </ac:picMkLst>
        </pc:picChg>
      </pc:sldChg>
      <pc:sldChg chg="modSp new del mod">
        <pc:chgData name="Dan Zanfira" userId="a48b2848ba65129f" providerId="LiveId" clId="{F4746B33-6BFD-4045-8827-C26CB80CD0DA}" dt="2025-01-08T10:42:37.474" v="223" actId="2696"/>
        <pc:sldMkLst>
          <pc:docMk/>
          <pc:sldMk cId="2171072319" sldId="271"/>
        </pc:sldMkLst>
        <pc:spChg chg="mod">
          <ac:chgData name="Dan Zanfira" userId="a48b2848ba65129f" providerId="LiveId" clId="{F4746B33-6BFD-4045-8827-C26CB80CD0DA}" dt="2025-01-08T10:42:33.930" v="222"/>
          <ac:spMkLst>
            <pc:docMk/>
            <pc:sldMk cId="2171072319" sldId="271"/>
            <ac:spMk id="2" creationId="{D23E5EBD-E212-EC45-2797-C11B864318A2}"/>
          </ac:spMkLst>
        </pc:spChg>
      </pc:sldChg>
      <pc:sldChg chg="addSp delSp modSp new mod">
        <pc:chgData name="Dan Zanfira" userId="a48b2848ba65129f" providerId="LiveId" clId="{F4746B33-6BFD-4045-8827-C26CB80CD0DA}" dt="2025-01-08T10:46:33.931" v="262" actId="1076"/>
        <pc:sldMkLst>
          <pc:docMk/>
          <pc:sldMk cId="4013008798" sldId="271"/>
        </pc:sldMkLst>
        <pc:spChg chg="mod">
          <ac:chgData name="Dan Zanfira" userId="a48b2848ba65129f" providerId="LiveId" clId="{F4746B33-6BFD-4045-8827-C26CB80CD0DA}" dt="2025-01-08T10:45:26.841" v="255" actId="1076"/>
          <ac:spMkLst>
            <pc:docMk/>
            <pc:sldMk cId="4013008798" sldId="271"/>
            <ac:spMk id="2" creationId="{93970496-4EB1-7FC7-0FA2-9534D2DC7D76}"/>
          </ac:spMkLst>
        </pc:spChg>
        <pc:spChg chg="del">
          <ac:chgData name="Dan Zanfira" userId="a48b2848ba65129f" providerId="LiveId" clId="{F4746B33-6BFD-4045-8827-C26CB80CD0DA}" dt="2025-01-08T10:43:09.203" v="231" actId="478"/>
          <ac:spMkLst>
            <pc:docMk/>
            <pc:sldMk cId="4013008798" sldId="271"/>
            <ac:spMk id="3" creationId="{5A9C0A42-5108-CAAB-FBFE-1262F7784122}"/>
          </ac:spMkLst>
        </pc:spChg>
        <pc:spChg chg="del">
          <ac:chgData name="Dan Zanfira" userId="a48b2848ba65129f" providerId="LiveId" clId="{F4746B33-6BFD-4045-8827-C26CB80CD0DA}" dt="2025-01-08T10:43:23.604" v="233"/>
          <ac:spMkLst>
            <pc:docMk/>
            <pc:sldMk cId="4013008798" sldId="271"/>
            <ac:spMk id="4" creationId="{B993DE80-9D2C-621E-305F-5F57D2833CCA}"/>
          </ac:spMkLst>
        </pc:spChg>
        <pc:spChg chg="del">
          <ac:chgData name="Dan Zanfira" userId="a48b2848ba65129f" providerId="LiveId" clId="{F4746B33-6BFD-4045-8827-C26CB80CD0DA}" dt="2025-01-08T10:43:11.971" v="232" actId="478"/>
          <ac:spMkLst>
            <pc:docMk/>
            <pc:sldMk cId="4013008798" sldId="271"/>
            <ac:spMk id="5" creationId="{A4EC7ACC-B822-9159-3EE7-FFC2E0678384}"/>
          </ac:spMkLst>
        </pc:spChg>
        <pc:spChg chg="del mod">
          <ac:chgData name="Dan Zanfira" userId="a48b2848ba65129f" providerId="LiveId" clId="{F4746B33-6BFD-4045-8827-C26CB80CD0DA}" dt="2025-01-08T10:44:59.755" v="250"/>
          <ac:spMkLst>
            <pc:docMk/>
            <pc:sldMk cId="4013008798" sldId="271"/>
            <ac:spMk id="6" creationId="{39252402-B054-42B5-58EE-16D23696F87C}"/>
          </ac:spMkLst>
        </pc:spChg>
        <pc:spChg chg="add mod">
          <ac:chgData name="Dan Zanfira" userId="a48b2848ba65129f" providerId="LiveId" clId="{F4746B33-6BFD-4045-8827-C26CB80CD0DA}" dt="2025-01-08T10:45:31.578" v="256" actId="1076"/>
          <ac:spMkLst>
            <pc:docMk/>
            <pc:sldMk cId="4013008798" sldId="271"/>
            <ac:spMk id="7" creationId="{1255172B-94C5-9EFF-1888-B6FEE3AED337}"/>
          </ac:spMkLst>
        </pc:spChg>
        <pc:spChg chg="add mod">
          <ac:chgData name="Dan Zanfira" userId="a48b2848ba65129f" providerId="LiveId" clId="{F4746B33-6BFD-4045-8827-C26CB80CD0DA}" dt="2025-01-08T10:45:44.922" v="258" actId="1076"/>
          <ac:spMkLst>
            <pc:docMk/>
            <pc:sldMk cId="4013008798" sldId="271"/>
            <ac:spMk id="10" creationId="{D1FE0C73-A7A1-F972-AC83-84B744D3A58B}"/>
          </ac:spMkLst>
        </pc:spChg>
        <pc:picChg chg="add mod">
          <ac:chgData name="Dan Zanfira" userId="a48b2848ba65129f" providerId="LiveId" clId="{F4746B33-6BFD-4045-8827-C26CB80CD0DA}" dt="2025-01-08T10:46:33.931" v="262" actId="1076"/>
          <ac:picMkLst>
            <pc:docMk/>
            <pc:sldMk cId="4013008798" sldId="271"/>
            <ac:picMk id="9" creationId="{51FAACEA-B630-E030-6E9C-5DD6419D7D1A}"/>
          </ac:picMkLst>
        </pc:picChg>
        <pc:picChg chg="add mod">
          <ac:chgData name="Dan Zanfira" userId="a48b2848ba65129f" providerId="LiveId" clId="{F4746B33-6BFD-4045-8827-C26CB80CD0DA}" dt="2025-01-08T10:46:30.151" v="261" actId="1076"/>
          <ac:picMkLst>
            <pc:docMk/>
            <pc:sldMk cId="4013008798" sldId="271"/>
            <ac:picMk id="12" creationId="{352A3B92-744C-DF3C-795C-DA70C7276ABB}"/>
          </ac:picMkLst>
        </pc:picChg>
      </pc:sldChg>
      <pc:sldChg chg="add del">
        <pc:chgData name="Dan Zanfira" userId="a48b2848ba65129f" providerId="LiveId" clId="{F4746B33-6BFD-4045-8827-C26CB80CD0DA}" dt="2025-01-08T10:42:45.640" v="226"/>
        <pc:sldMkLst>
          <pc:docMk/>
          <pc:sldMk cId="1803346390" sldId="272"/>
        </pc:sldMkLst>
      </pc:sldChg>
      <pc:sldChg chg="add del">
        <pc:chgData name="Dan Zanfira" userId="a48b2848ba65129f" providerId="LiveId" clId="{F4746B33-6BFD-4045-8827-C26CB80CD0DA}" dt="2025-01-08T10:42:48.811" v="228"/>
        <pc:sldMkLst>
          <pc:docMk/>
          <pc:sldMk cId="4077848609" sldId="272"/>
        </pc:sldMkLst>
      </pc:sldChg>
      <pc:sldChg chg="addSp modSp new mod">
        <pc:chgData name="Dan Zanfira" userId="a48b2848ba65129f" providerId="LiveId" clId="{F4746B33-6BFD-4045-8827-C26CB80CD0DA}" dt="2025-01-08T10:48:43.704" v="272" actId="1076"/>
        <pc:sldMkLst>
          <pc:docMk/>
          <pc:sldMk cId="4080260711" sldId="272"/>
        </pc:sldMkLst>
        <pc:spChg chg="mod">
          <ac:chgData name="Dan Zanfira" userId="a48b2848ba65129f" providerId="LiveId" clId="{F4746B33-6BFD-4045-8827-C26CB80CD0DA}" dt="2025-01-08T10:47:16.582" v="264"/>
          <ac:spMkLst>
            <pc:docMk/>
            <pc:sldMk cId="4080260711" sldId="272"/>
            <ac:spMk id="2" creationId="{2F22F6B1-D1CA-CF77-0A47-1E104926C22D}"/>
          </ac:spMkLst>
        </pc:spChg>
        <pc:spChg chg="mod">
          <ac:chgData name="Dan Zanfira" userId="a48b2848ba65129f" providerId="LiveId" clId="{F4746B33-6BFD-4045-8827-C26CB80CD0DA}" dt="2025-01-08T10:48:43.704" v="272" actId="1076"/>
          <ac:spMkLst>
            <pc:docMk/>
            <pc:sldMk cId="4080260711" sldId="272"/>
            <ac:spMk id="3" creationId="{9896CE0D-D5A2-D1CF-0C48-610F27B6EBE7}"/>
          </ac:spMkLst>
        </pc:spChg>
        <pc:picChg chg="add mod">
          <ac:chgData name="Dan Zanfira" userId="a48b2848ba65129f" providerId="LiveId" clId="{F4746B33-6BFD-4045-8827-C26CB80CD0DA}" dt="2025-01-08T10:48:36.889" v="271" actId="1076"/>
          <ac:picMkLst>
            <pc:docMk/>
            <pc:sldMk cId="4080260711" sldId="272"/>
            <ac:picMk id="5" creationId="{07EF364E-57F0-75CD-BBE4-AB4290B327CD}"/>
          </ac:picMkLst>
        </pc:picChg>
      </pc:sldChg>
      <pc:sldChg chg="addSp modSp new mod">
        <pc:chgData name="Dan Zanfira" userId="a48b2848ba65129f" providerId="LiveId" clId="{F4746B33-6BFD-4045-8827-C26CB80CD0DA}" dt="2025-01-08T10:55:34.750" v="310" actId="12"/>
        <pc:sldMkLst>
          <pc:docMk/>
          <pc:sldMk cId="1714023520" sldId="273"/>
        </pc:sldMkLst>
        <pc:spChg chg="mod">
          <ac:chgData name="Dan Zanfira" userId="a48b2848ba65129f" providerId="LiveId" clId="{F4746B33-6BFD-4045-8827-C26CB80CD0DA}" dt="2025-01-08T10:49:06.747" v="274"/>
          <ac:spMkLst>
            <pc:docMk/>
            <pc:sldMk cId="1714023520" sldId="273"/>
            <ac:spMk id="2" creationId="{4BE97933-953E-B904-BF10-DCFEABED184A}"/>
          </ac:spMkLst>
        </pc:spChg>
        <pc:spChg chg="mod">
          <ac:chgData name="Dan Zanfira" userId="a48b2848ba65129f" providerId="LiveId" clId="{F4746B33-6BFD-4045-8827-C26CB80CD0DA}" dt="2025-01-08T10:55:34.750" v="310" actId="12"/>
          <ac:spMkLst>
            <pc:docMk/>
            <pc:sldMk cId="1714023520" sldId="273"/>
            <ac:spMk id="3" creationId="{73EA107F-44A6-5B10-67F9-BFF59E9C0147}"/>
          </ac:spMkLst>
        </pc:spChg>
        <pc:picChg chg="add mod">
          <ac:chgData name="Dan Zanfira" userId="a48b2848ba65129f" providerId="LiveId" clId="{F4746B33-6BFD-4045-8827-C26CB80CD0DA}" dt="2025-01-08T10:53:32.807" v="292" actId="1076"/>
          <ac:picMkLst>
            <pc:docMk/>
            <pc:sldMk cId="1714023520" sldId="273"/>
            <ac:picMk id="5" creationId="{ECEE48BE-B049-04AC-6AA2-A83FCDFF04EC}"/>
          </ac:picMkLst>
        </pc:picChg>
        <pc:picChg chg="add mod">
          <ac:chgData name="Dan Zanfira" userId="a48b2848ba65129f" providerId="LiveId" clId="{F4746B33-6BFD-4045-8827-C26CB80CD0DA}" dt="2025-01-08T10:55:27.339" v="309" actId="1076"/>
          <ac:picMkLst>
            <pc:docMk/>
            <pc:sldMk cId="1714023520" sldId="273"/>
            <ac:picMk id="7" creationId="{77A5D8CE-F4DA-D625-DFD2-E7662686E7E8}"/>
          </ac:picMkLst>
        </pc:picChg>
        <pc:picChg chg="add mod">
          <ac:chgData name="Dan Zanfira" userId="a48b2848ba65129f" providerId="LiveId" clId="{F4746B33-6BFD-4045-8827-C26CB80CD0DA}" dt="2025-01-08T10:55:24.472" v="308" actId="1076"/>
          <ac:picMkLst>
            <pc:docMk/>
            <pc:sldMk cId="1714023520" sldId="273"/>
            <ac:picMk id="9" creationId="{A180B024-DA5A-0584-0340-22945EED196B}"/>
          </ac:picMkLst>
        </pc:picChg>
      </pc:sldChg>
      <pc:sldChg chg="addSp modSp new mod">
        <pc:chgData name="Dan Zanfira" userId="a48b2848ba65129f" providerId="LiveId" clId="{F4746B33-6BFD-4045-8827-C26CB80CD0DA}" dt="2025-01-08T10:56:40.974" v="316" actId="1076"/>
        <pc:sldMkLst>
          <pc:docMk/>
          <pc:sldMk cId="3594728616" sldId="274"/>
        </pc:sldMkLst>
        <pc:spChg chg="mod">
          <ac:chgData name="Dan Zanfira" userId="a48b2848ba65129f" providerId="LiveId" clId="{F4746B33-6BFD-4045-8827-C26CB80CD0DA}" dt="2025-01-08T10:56:06.337" v="312"/>
          <ac:spMkLst>
            <pc:docMk/>
            <pc:sldMk cId="3594728616" sldId="274"/>
            <ac:spMk id="2" creationId="{66E6ECB7-7F3D-5502-0F2B-AB3E4EED557F}"/>
          </ac:spMkLst>
        </pc:spChg>
        <pc:spChg chg="mod">
          <ac:chgData name="Dan Zanfira" userId="a48b2848ba65129f" providerId="LiveId" clId="{F4746B33-6BFD-4045-8827-C26CB80CD0DA}" dt="2025-01-08T10:56:20.827" v="314" actId="12"/>
          <ac:spMkLst>
            <pc:docMk/>
            <pc:sldMk cId="3594728616" sldId="274"/>
            <ac:spMk id="3" creationId="{3915B689-AA13-689C-E191-14D2743163E5}"/>
          </ac:spMkLst>
        </pc:spChg>
        <pc:picChg chg="add mod">
          <ac:chgData name="Dan Zanfira" userId="a48b2848ba65129f" providerId="LiveId" clId="{F4746B33-6BFD-4045-8827-C26CB80CD0DA}" dt="2025-01-08T10:56:40.974" v="316" actId="1076"/>
          <ac:picMkLst>
            <pc:docMk/>
            <pc:sldMk cId="3594728616" sldId="274"/>
            <ac:picMk id="5" creationId="{5A58027B-F5F4-7E2A-6665-5CA8F79CE4AF}"/>
          </ac:picMkLst>
        </pc:picChg>
      </pc:sldChg>
      <pc:sldChg chg="addSp delSp modSp new mod">
        <pc:chgData name="Dan Zanfira" userId="a48b2848ba65129f" providerId="LiveId" clId="{F4746B33-6BFD-4045-8827-C26CB80CD0DA}" dt="2025-01-08T10:58:26.804" v="328" actId="113"/>
        <pc:sldMkLst>
          <pc:docMk/>
          <pc:sldMk cId="2573207535" sldId="275"/>
        </pc:sldMkLst>
        <pc:spChg chg="mod">
          <ac:chgData name="Dan Zanfira" userId="a48b2848ba65129f" providerId="LiveId" clId="{F4746B33-6BFD-4045-8827-C26CB80CD0DA}" dt="2025-01-08T10:58:26.804" v="328" actId="113"/>
          <ac:spMkLst>
            <pc:docMk/>
            <pc:sldMk cId="2573207535" sldId="275"/>
            <ac:spMk id="2" creationId="{CE37919C-4682-C698-B30D-D525C666FEE3}"/>
          </ac:spMkLst>
        </pc:spChg>
        <pc:spChg chg="add del">
          <ac:chgData name="Dan Zanfira" userId="a48b2848ba65129f" providerId="LiveId" clId="{F4746B33-6BFD-4045-8827-C26CB80CD0DA}" dt="2025-01-08T10:57:49.737" v="322"/>
          <ac:spMkLst>
            <pc:docMk/>
            <pc:sldMk cId="2573207535" sldId="275"/>
            <ac:spMk id="3" creationId="{57C1976B-44D3-DE9D-C433-609CCBF874B7}"/>
          </ac:spMkLst>
        </pc:spChg>
        <pc:spChg chg="add mod">
          <ac:chgData name="Dan Zanfira" userId="a48b2848ba65129f" providerId="LiveId" clId="{F4746B33-6BFD-4045-8827-C26CB80CD0DA}" dt="2025-01-08T10:57:29.152" v="321"/>
          <ac:spMkLst>
            <pc:docMk/>
            <pc:sldMk cId="2573207535" sldId="275"/>
            <ac:spMk id="4" creationId="{D80ADD95-9ECB-2412-2AAC-26CBF8CD2185}"/>
          </ac:spMkLst>
        </pc:spChg>
        <pc:spChg chg="add mod">
          <ac:chgData name="Dan Zanfira" userId="a48b2848ba65129f" providerId="LiveId" clId="{F4746B33-6BFD-4045-8827-C26CB80CD0DA}" dt="2025-01-08T10:58:18.427" v="327" actId="14100"/>
          <ac:spMkLst>
            <pc:docMk/>
            <pc:sldMk cId="2573207535" sldId="275"/>
            <ac:spMk id="5" creationId="{53A2677E-8E29-67BC-CED3-09D776345C3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o-RO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1939DCF-08E5-45B2-8513-BE03D07947A1}" type="datetime1">
              <a:rPr lang="ro-RO" smtClean="0"/>
              <a:t>08.01.2025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o-RO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o-RO" noProof="0" dirty="0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F804F-532F-4F27-BBF8-24173EE5917D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o-RO" noProof="0" dirty="0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o-RO" noProof="0" dirty="0"/>
              <a:t>Faceți clic pentru a edita stilurile de text coordonator</a:t>
            </a:r>
          </a:p>
          <a:p>
            <a:pPr lvl="1" rtl="0"/>
            <a:r>
              <a:rPr lang="ro-RO" noProof="0" dirty="0"/>
              <a:t>Al doilea nivel</a:t>
            </a:r>
          </a:p>
          <a:p>
            <a:pPr lvl="2" rtl="0"/>
            <a:r>
              <a:rPr lang="ro-RO" noProof="0" dirty="0"/>
              <a:t>Al treilea nivel</a:t>
            </a:r>
          </a:p>
          <a:p>
            <a:pPr lvl="3" rtl="0"/>
            <a:r>
              <a:rPr lang="ro-RO" noProof="0" dirty="0"/>
              <a:t>Al patrulea nivel</a:t>
            </a:r>
          </a:p>
          <a:p>
            <a:pPr lvl="4" rtl="0"/>
            <a:r>
              <a:rPr lang="ro-RO" noProof="0" dirty="0"/>
              <a:t>Al cincilea nivel</a:t>
            </a:r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ro-RO" noProof="0" smtClean="0"/>
              <a:t>‹#›</a:t>
            </a:fld>
            <a:endParaRPr lang="ro-RO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o-RO" smtClean="0"/>
              <a:t>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o-RO" noProof="0"/>
              <a:t>Faceți clic pentru a edita stilul de subtitlu coordonator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EF68026-B48E-4BDD-AEC2-3DB1387E730B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  <p:grpSp>
        <p:nvGrpSpPr>
          <p:cNvPr id="7" name="Gr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ă liberă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ă liberă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2092766-4230-4944-B347-5EB134BEFE4A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99458E8-ADE4-4C63-8AE8-A25A19BFA890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97AD8E1-106F-4C52-AA32-55402E27DD98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ntet secțiu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20D00B-0658-4483-84C0-45F2F5DCA86F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  <p:sp>
        <p:nvSpPr>
          <p:cNvPr id="7" name="Formă liberă 6" title="Marcaj trunchier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A49A72-78E0-482C-9A78-36D77BD5CC4E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5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6" name="Substituent conținut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7" name="Substituent dată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A7AB882-9E45-4DF3-8B73-C5C9EE78514C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9" name="Substituent număr diapozitiv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7AE18E-8151-4003-AE69-6F59029BC266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40FBC4D-2768-4084-8D8B-0E3D84406DE5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reptunghi 7" title="Formă fundal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792956-1319-4B09-9CB5-E36BE125D922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  <p:sp>
        <p:nvSpPr>
          <p:cNvPr id="9" name="Dreptunghi 8" title="Bară de divizar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reptunghi 7" title="Formă fundal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imagin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BDD0EF-20AA-4AFD-AEFE-8922380C4073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  <p:sp>
        <p:nvSpPr>
          <p:cNvPr id="9" name="Dreptunghi 8" title="Bară de divizar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o-RO" noProof="0" dirty="0"/>
              <a:t>Faceți clic pentru a edita stilul de titlu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o-RO" noProof="0" dirty="0"/>
              <a:t>Faceți clic pentru a edita stilurile de text coordonator</a:t>
            </a:r>
          </a:p>
          <a:p>
            <a:pPr lvl="1" rtl="0"/>
            <a:r>
              <a:rPr lang="ro-RO" noProof="0" dirty="0"/>
              <a:t>Al doilea nivel</a:t>
            </a:r>
          </a:p>
          <a:p>
            <a:pPr lvl="2" rtl="0"/>
            <a:r>
              <a:rPr lang="ro-RO" noProof="0" dirty="0"/>
              <a:t>Al treilea nivel</a:t>
            </a:r>
          </a:p>
          <a:p>
            <a:pPr lvl="3" rtl="0"/>
            <a:r>
              <a:rPr lang="ro-RO" noProof="0" dirty="0"/>
              <a:t>Al patrulea nivel</a:t>
            </a:r>
          </a:p>
          <a:p>
            <a:pPr lvl="4" rtl="0"/>
            <a:r>
              <a:rPr lang="ro-RO" noProof="0" dirty="0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fld id="{F613FA26-1888-4DD9-88C7-81D8A347DAF9}" type="datetime1">
              <a:rPr lang="ro-RO" smtClean="0"/>
              <a:pPr/>
              <a:t>08.01.2025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fld id="{69E57DC2-970A-4B3E-BB1C-7A09969E49DF}" type="slidenum">
              <a:rPr lang="ro-RO" smtClean="0"/>
              <a:pPr/>
              <a:t>‹#›</a:t>
            </a:fld>
            <a:endParaRPr lang="ro-RO" dirty="0"/>
          </a:p>
        </p:txBody>
      </p:sp>
      <p:sp>
        <p:nvSpPr>
          <p:cNvPr id="9" name="Dreptunghi 8" title="Bara laterală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reptunghi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o-RO" dirty="0">
              <a:latin typeface="Calibri" panose="020F0502020204030204" pitchFamily="34" charset="0"/>
            </a:endParaRPr>
          </a:p>
        </p:txBody>
      </p:sp>
      <p:pic>
        <p:nvPicPr>
          <p:cNvPr id="23" name="Imagine 22" descr="prim-plan extrem cu o reprezentare grafică a unei diagrame cu linii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8792" y="10"/>
            <a:ext cx="12191980" cy="6857990"/>
          </a:xfrm>
          <a:prstGeom prst="rect">
            <a:avLst/>
          </a:prstGeom>
        </p:spPr>
      </p:pic>
      <p:sp>
        <p:nvSpPr>
          <p:cNvPr id="52" name="Formă liberă: Formă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Dreptunghi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o-RO" dirty="0">
              <a:latin typeface="Calibri" panose="020F0502020204030204" pitchFamily="34" charset="0"/>
            </a:endParaRPr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7702" y="997145"/>
            <a:ext cx="5268177" cy="1086237"/>
          </a:xfrm>
        </p:spPr>
        <p:txBody>
          <a:bodyPr rtlCol="0">
            <a:noAutofit/>
          </a:bodyPr>
          <a:lstStyle/>
          <a:p>
            <a:pPr algn="l"/>
            <a:r>
              <a:rPr lang="en-ZA" sz="5400" b="1" i="1" u="sng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Proiect</a:t>
            </a:r>
            <a:r>
              <a:rPr lang="en-ZA" sz="5400" b="1" i="1" u="sng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 python</a:t>
            </a:r>
            <a:br>
              <a:rPr lang="en-ZA" sz="5400" b="1" i="1" u="sng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</a:br>
            <a:r>
              <a:rPr lang="en-ZA" sz="5400" b="1" i="1" u="sng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speech to text</a:t>
            </a:r>
            <a:endParaRPr lang="ro-RO" sz="5400" b="1" i="1" u="sng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8004" y="4312341"/>
            <a:ext cx="5268177" cy="1166038"/>
          </a:xfrm>
        </p:spPr>
        <p:txBody>
          <a:bodyPr rtlCol="0">
            <a:noAutofit/>
          </a:bodyPr>
          <a:lstStyle/>
          <a:p>
            <a:pPr marL="171450" indent="-171450" algn="l" rtl="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ZA" sz="1600" dirty="0">
                <a:solidFill>
                  <a:srgbClr val="FFFFFF"/>
                </a:solidFill>
                <a:latin typeface="Calibri" panose="020F0502020204030204" pitchFamily="34" charset="0"/>
              </a:rPr>
              <a:t>SIMION ANDREI</a:t>
            </a:r>
          </a:p>
          <a:p>
            <a:pPr marL="171450" indent="-171450" algn="l" rtl="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ZA" sz="1600" dirty="0">
                <a:solidFill>
                  <a:srgbClr val="FFFFFF"/>
                </a:solidFill>
              </a:rPr>
              <a:t>NEDELCU ALEXIA</a:t>
            </a:r>
          </a:p>
          <a:p>
            <a:pPr marL="171450" indent="-171450" algn="l" rtl="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ZA" sz="1600" dirty="0">
                <a:solidFill>
                  <a:srgbClr val="FFFFFF"/>
                </a:solidFill>
                <a:latin typeface="Calibri" panose="020F0502020204030204" pitchFamily="34" charset="0"/>
              </a:rPr>
              <a:t>JUGANARU ALEXANDRA</a:t>
            </a:r>
          </a:p>
          <a:p>
            <a:pPr marL="171450" indent="-171450" algn="l" rtl="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ZA" sz="1600" dirty="0">
                <a:solidFill>
                  <a:srgbClr val="FFFFFF"/>
                </a:solidFill>
                <a:latin typeface="Calibri" panose="020F0502020204030204" pitchFamily="34" charset="0"/>
              </a:rPr>
              <a:t>ZANFIRA DAN</a:t>
            </a:r>
            <a:endParaRPr lang="ro-RO" sz="1600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4" name="CasetăText 3">
            <a:extLst>
              <a:ext uri="{FF2B5EF4-FFF2-40B4-BE49-F238E27FC236}">
                <a16:creationId xmlns:a16="http://schemas.microsoft.com/office/drawing/2014/main" id="{8D39D462-320B-C0F7-ACA0-AE35BDA3240D}"/>
              </a:ext>
            </a:extLst>
          </p:cNvPr>
          <p:cNvSpPr txBox="1"/>
          <p:nvPr/>
        </p:nvSpPr>
        <p:spPr>
          <a:xfrm>
            <a:off x="9480884" y="5692231"/>
            <a:ext cx="1700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Grupa: 424A</a:t>
            </a:r>
            <a:endParaRPr lang="ro-R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CE37919C-4682-C698-B30D-D525C666F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dirty="0"/>
              <a:t>Concluzie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3A2677E-8E29-67BC-CED3-09D776345C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002394" y="2274838"/>
            <a:ext cx="9130827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Această aplicație combină două funcționalități utile: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Transcrierea unui fișier audio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Permite utilizatorului să încarce un fișier WAV și să-l convertească într-un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Recunoașterea vorbirii live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Permite utilizatorului să vorbească direct în microfon, iar aplicația transcrie imediat ce este spus.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Este o aplicație ușor de utilizat, oferind un feedback vizual prin intermediul barei de progres și al mesajelor afișate pe ecran.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207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8AD39187-AFB5-FB91-BADA-993A94A5E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INTRODUCERE</a:t>
            </a:r>
            <a:endParaRPr lang="ro-RO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CDBDA8DC-EA2A-09F0-DA00-9CAA33963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o-RO" dirty="0"/>
              <a:t>Aplicația </a:t>
            </a:r>
            <a:r>
              <a:rPr lang="ro-RO" b="1" dirty="0"/>
              <a:t>Speech-</a:t>
            </a:r>
            <a:r>
              <a:rPr lang="ro-RO" b="1" dirty="0" err="1"/>
              <a:t>to</a:t>
            </a:r>
            <a:r>
              <a:rPr lang="ro-RO" b="1" dirty="0"/>
              <a:t>-Text </a:t>
            </a:r>
            <a:r>
              <a:rPr lang="ro-RO" b="1" dirty="0" err="1"/>
              <a:t>Converter</a:t>
            </a:r>
            <a:r>
              <a:rPr lang="ro-RO" dirty="0"/>
              <a:t> este o soluție modernă și intuitivă pentru transcrierea vorbirii în text. Dezvoltată cu scopul de a facilita procesul de conversie a conținutului audio, aplicația oferă suport atât pentru fișiere preînregistrate, cât și pentru recunoașterea vorbirii live.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o-RO" dirty="0"/>
              <a:t>Această tehnologie este ideală pentru profesioniști, studenți sau oricine dorește să transforme cuvintele rostite în text scris, economisind timp și resurse. Printr-o interfață simplă și funcționalități precise, aplicația asigură o experiență plăcută utilizatorilor, indiferent de nivelul lor tehnic.</a:t>
            </a:r>
          </a:p>
          <a:p>
            <a:pPr>
              <a:buFont typeface="Arial" panose="020B0604020202020204" pitchFamily="34" charset="0"/>
              <a:buChar char="•"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524542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574FF49-88BC-6052-DBBD-BB0DD3119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1. </a:t>
            </a:r>
            <a:r>
              <a:rPr lang="ro-RO" b="1" dirty="0"/>
              <a:t>Importarea bibliotecilor necesare</a:t>
            </a:r>
            <a:endParaRPr lang="ro-RO" dirty="0"/>
          </a:p>
        </p:txBody>
      </p:sp>
      <p:sp>
        <p:nvSpPr>
          <p:cNvPr id="17" name="Rectangle 7">
            <a:extLst>
              <a:ext uri="{FF2B5EF4-FFF2-40B4-BE49-F238E27FC236}">
                <a16:creationId xmlns:a16="http://schemas.microsoft.com/office/drawing/2014/main" id="{B2113D02-9829-79F5-895C-02C6B8DF9BD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8634" y="1951672"/>
            <a:ext cx="10562507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Este folosit pentru a crea interfața grafică a aplicației.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speech_recognition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Folosit pentru a face recunoașterea vorbirii (convertirea audio în text).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tempfile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Permite crearea unui fișier temporar pentru a stoca fișierul audio încărcat.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os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Permite manipularea fișierelor și directoarelor (de exemplu, pentru a șterge fișiere temporare).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time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Utilizat pentru a simula progresul pe parcursul procesării audio. </a:t>
            </a:r>
          </a:p>
        </p:txBody>
      </p:sp>
      <p:pic>
        <p:nvPicPr>
          <p:cNvPr id="19" name="Imagine 18">
            <a:extLst>
              <a:ext uri="{FF2B5EF4-FFF2-40B4-BE49-F238E27FC236}">
                <a16:creationId xmlns:a16="http://schemas.microsoft.com/office/drawing/2014/main" id="{75800491-B07A-3DE3-73A3-2ED34277E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8128" y="3898231"/>
            <a:ext cx="4743013" cy="198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433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2F14B9E-94FB-EB49-172B-F603C4993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2</a:t>
            </a:r>
            <a:r>
              <a:rPr lang="en-ZA" b="1" dirty="0"/>
              <a:t>. </a:t>
            </a:r>
            <a:r>
              <a:rPr lang="en-ZA" b="1" dirty="0" err="1"/>
              <a:t>Functia</a:t>
            </a:r>
            <a:r>
              <a:rPr lang="en-ZA" b="1" dirty="0"/>
              <a:t> </a:t>
            </a:r>
            <a:r>
              <a:rPr lang="en-ZA" b="1" dirty="0" err="1"/>
              <a:t>pentru</a:t>
            </a:r>
            <a:r>
              <a:rPr lang="en-ZA" b="1" dirty="0"/>
              <a:t> </a:t>
            </a:r>
            <a:r>
              <a:rPr lang="en-ZA" b="1" dirty="0" err="1"/>
              <a:t>recunoasterea</a:t>
            </a:r>
            <a:r>
              <a:rPr lang="en-ZA" b="1" dirty="0"/>
              <a:t> </a:t>
            </a:r>
            <a:r>
              <a:rPr lang="en-ZA" b="1" dirty="0" err="1"/>
              <a:t>dintr</a:t>
            </a:r>
            <a:r>
              <a:rPr lang="en-ZA" b="1" dirty="0"/>
              <a:t>-un </a:t>
            </a:r>
            <a:r>
              <a:rPr lang="en-ZA" b="1" dirty="0" err="1"/>
              <a:t>fisier</a:t>
            </a:r>
            <a:r>
              <a:rPr lang="en-ZA" b="1" dirty="0"/>
              <a:t> audio</a:t>
            </a:r>
            <a:endParaRPr lang="ro-RO" b="1" dirty="0"/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89D153AF-EF30-7385-2687-888115F0B9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46205" y="2171700"/>
            <a:ext cx="10251989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ro-RO" altLang="ro-RO" sz="1800" b="1" dirty="0" err="1">
                <a:solidFill>
                  <a:schemeClr val="tx1"/>
                </a:solidFill>
                <a:latin typeface="Arial" panose="020B0604020202020204" pitchFamily="34" charset="0"/>
              </a:rPr>
              <a:t>recognizer</a:t>
            </a:r>
            <a:r>
              <a:rPr lang="ro-RO" altLang="ro-RO" sz="18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ro-RO" altLang="ro-RO" sz="1800" b="1" dirty="0">
                <a:solidFill>
                  <a:schemeClr val="tx1"/>
                </a:solidFill>
                <a:latin typeface="Arial" panose="020B0604020202020204" pitchFamily="34" charset="0"/>
              </a:rPr>
              <a:t>= </a:t>
            </a:r>
            <a:r>
              <a:rPr lang="ro-RO" altLang="ro-RO" sz="1800" b="1" dirty="0" err="1">
                <a:solidFill>
                  <a:schemeClr val="tx1"/>
                </a:solidFill>
                <a:latin typeface="Arial" panose="020B0604020202020204" pitchFamily="34" charset="0"/>
              </a:rPr>
              <a:t>sr.Recognizer</a:t>
            </a:r>
            <a:r>
              <a:rPr lang="ro-RO" altLang="ro-RO" sz="1800" b="1" dirty="0">
                <a:solidFill>
                  <a:schemeClr val="tx1"/>
                </a:solidFill>
                <a:latin typeface="Arial" panose="020B0604020202020204" pitchFamily="34" charset="0"/>
              </a:rPr>
              <a:t>(): </a:t>
            </a:r>
            <a:r>
              <a:rPr lang="ro-RO" altLang="ro-RO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Crează</a:t>
            </a:r>
            <a:r>
              <a:rPr lang="ro-RO" altLang="ro-RO" sz="1800" dirty="0">
                <a:solidFill>
                  <a:schemeClr val="tx1"/>
                </a:solidFill>
                <a:latin typeface="Arial" panose="020B0604020202020204" pitchFamily="34" charset="0"/>
              </a:rPr>
              <a:t> un obiect </a:t>
            </a:r>
            <a:r>
              <a:rPr lang="ro-RO" altLang="ro-RO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Recognizer</a:t>
            </a:r>
            <a:r>
              <a:rPr lang="ro-RO" altLang="ro-RO" sz="1800" dirty="0">
                <a:solidFill>
                  <a:schemeClr val="tx1"/>
                </a:solidFill>
                <a:latin typeface="Arial" panose="020B0604020202020204" pitchFamily="34" charset="0"/>
              </a:rPr>
              <a:t>, care este folosit pentru a analiza fișierul audio.</a:t>
            </a:r>
          </a:p>
          <a:p>
            <a:pPr marR="0"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ro-RO" altLang="ro-RO" sz="1800" b="1" dirty="0" err="1">
                <a:solidFill>
                  <a:schemeClr val="tx1"/>
                </a:solidFill>
                <a:latin typeface="Arial" panose="020B0604020202020204" pitchFamily="34" charset="0"/>
              </a:rPr>
              <a:t>with</a:t>
            </a:r>
            <a:r>
              <a:rPr lang="ro-RO" altLang="ro-RO" sz="1800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ro-RO" altLang="ro-RO" sz="1800" b="1" dirty="0" err="1">
                <a:solidFill>
                  <a:schemeClr val="tx1"/>
                </a:solidFill>
                <a:latin typeface="Arial" panose="020B0604020202020204" pitchFamily="34" charset="0"/>
              </a:rPr>
              <a:t>sr.AudioFile</a:t>
            </a:r>
            <a:r>
              <a:rPr lang="ro-RO" altLang="ro-RO" sz="1800" b="1" dirty="0">
                <a:solidFill>
                  <a:schemeClr val="tx1"/>
                </a:solidFill>
                <a:latin typeface="Arial" panose="020B0604020202020204" pitchFamily="34" charset="0"/>
              </a:rPr>
              <a:t>(file) as </a:t>
            </a:r>
            <a:r>
              <a:rPr lang="ro-RO" altLang="ro-RO" sz="1800" b="1" dirty="0" err="1">
                <a:solidFill>
                  <a:schemeClr val="tx1"/>
                </a:solidFill>
                <a:latin typeface="Arial" panose="020B0604020202020204" pitchFamily="34" charset="0"/>
              </a:rPr>
              <a:t>source</a:t>
            </a:r>
            <a:r>
              <a:rPr lang="ro-RO" altLang="ro-RO" sz="1800" b="1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r>
              <a:rPr lang="ro-RO" altLang="ro-RO" sz="1800" dirty="0">
                <a:solidFill>
                  <a:schemeClr val="tx1"/>
                </a:solidFill>
                <a:latin typeface="Arial" panose="020B0604020202020204" pitchFamily="34" charset="0"/>
              </a:rPr>
              <a:t> Deschide fișierul audio încărcat.</a:t>
            </a:r>
          </a:p>
          <a:p>
            <a:pPr marR="0"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ro-RO" altLang="ro-RO" sz="1800" b="1" dirty="0">
                <a:solidFill>
                  <a:schemeClr val="tx1"/>
                </a:solidFill>
                <a:latin typeface="Arial" panose="020B0604020202020204" pitchFamily="34" charset="0"/>
              </a:rPr>
              <a:t>for i in </a:t>
            </a:r>
            <a:r>
              <a:rPr lang="ro-RO" altLang="ro-RO" sz="1800" b="1" dirty="0" err="1">
                <a:solidFill>
                  <a:schemeClr val="tx1"/>
                </a:solidFill>
                <a:latin typeface="Arial" panose="020B0604020202020204" pitchFamily="34" charset="0"/>
              </a:rPr>
              <a:t>range</a:t>
            </a:r>
            <a:r>
              <a:rPr lang="ro-RO" altLang="ro-RO" sz="1800" b="1" dirty="0">
                <a:solidFill>
                  <a:schemeClr val="tx1"/>
                </a:solidFill>
                <a:latin typeface="Arial" panose="020B0604020202020204" pitchFamily="34" charset="0"/>
              </a:rPr>
              <a:t>(10):</a:t>
            </a:r>
            <a:r>
              <a:rPr lang="ro-RO" altLang="ro-RO" sz="1800" dirty="0">
                <a:solidFill>
                  <a:schemeClr val="tx1"/>
                </a:solidFill>
                <a:latin typeface="Arial" panose="020B0604020202020204" pitchFamily="34" charset="0"/>
              </a:rPr>
              <a:t>: Simulează progresul, actualizând bara de progres de 10 ori (de la 50% la 100%).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Imagine 11">
            <a:extLst>
              <a:ext uri="{FF2B5EF4-FFF2-40B4-BE49-F238E27FC236}">
                <a16:creationId xmlns:a16="http://schemas.microsoft.com/office/drawing/2014/main" id="{0A385DE6-2F1C-7BDA-C829-5FFD62BAA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331" y="3912973"/>
            <a:ext cx="7349983" cy="255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40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22B4BBBA-EFA5-E1AD-7D98-361EDEF7EFC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1311235" y="468327"/>
            <a:ext cx="709483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recognizer.record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source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Citește întregul fișier audio.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recognizer.recognize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(audio)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Transcrierea audio în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progress.progress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(100)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Completează bara de progres după terminarea procesului.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return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f"File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Transcription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:\n{text}"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Returnează transcrierea sub formă de text. 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A056435B-569F-C002-B5AC-8210ECD31A9B}"/>
              </a:ext>
            </a:extLst>
          </p:cNvPr>
          <p:cNvSpPr>
            <a:spLocks noGrp="1" noChangeArrowheads="1"/>
          </p:cNvSpPr>
          <p:nvPr>
            <p:ph sz="quarter" idx="4"/>
          </p:nvPr>
        </p:nvSpPr>
        <p:spPr bwMode="auto">
          <a:xfrm>
            <a:off x="6328610" y="4695212"/>
            <a:ext cx="556661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sr.UnknownValueError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Dacă audio nu poate fi înțeles (ex. zgomot de fundal).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Exception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as e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Gestionăm orice altă eroare care ar putea apărea. </a:t>
            </a:r>
          </a:p>
        </p:txBody>
      </p:sp>
      <p:pic>
        <p:nvPicPr>
          <p:cNvPr id="16" name="Imagine 15">
            <a:extLst>
              <a:ext uri="{FF2B5EF4-FFF2-40B4-BE49-F238E27FC236}">
                <a16:creationId xmlns:a16="http://schemas.microsoft.com/office/drawing/2014/main" id="{96132DC4-2485-CCBF-1507-E9479B4C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507" y="2426972"/>
            <a:ext cx="7813408" cy="1318859"/>
          </a:xfrm>
          <a:prstGeom prst="rect">
            <a:avLst/>
          </a:prstGeom>
        </p:spPr>
      </p:pic>
      <p:pic>
        <p:nvPicPr>
          <p:cNvPr id="18" name="Imagine 17">
            <a:extLst>
              <a:ext uri="{FF2B5EF4-FFF2-40B4-BE49-F238E27FC236}">
                <a16:creationId xmlns:a16="http://schemas.microsoft.com/office/drawing/2014/main" id="{8005D4A7-B540-F710-8D1F-5D276EF62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143" y="4833987"/>
            <a:ext cx="4936857" cy="104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732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3970496-4EB1-7FC7-0FA2-9534D2DC7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048" y="43249"/>
            <a:ext cx="9601200" cy="1485900"/>
          </a:xfrm>
        </p:spPr>
        <p:txBody>
          <a:bodyPr/>
          <a:lstStyle/>
          <a:p>
            <a:pPr algn="ctr"/>
            <a:r>
              <a:rPr lang="ro-RO" dirty="0"/>
              <a:t>3. </a:t>
            </a:r>
            <a:r>
              <a:rPr lang="ro-RO" b="1" dirty="0"/>
              <a:t>Funcția pentru recunoașterea vorbirii în timp real</a:t>
            </a:r>
            <a:endParaRPr lang="ro-RO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255172B-94C5-9EFF-1888-B6FEE3AED337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729048" y="1079092"/>
            <a:ext cx="4504334" cy="2185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recognizer.adjust_for_ambient_noise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source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duration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=0.5)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Ajustează recunoașterea pentru zgomotul ambiental.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sr.Microphone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 as 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source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Începe ascultarea de la microfon.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Imagine 8">
            <a:extLst>
              <a:ext uri="{FF2B5EF4-FFF2-40B4-BE49-F238E27FC236}">
                <a16:creationId xmlns:a16="http://schemas.microsoft.com/office/drawing/2014/main" id="{51FAACEA-B630-E030-6E9C-5DD6419D7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1908" y="1529149"/>
            <a:ext cx="6708022" cy="1276528"/>
          </a:xfrm>
          <a:prstGeom prst="rect">
            <a:avLst/>
          </a:prstGeom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D1FE0C73-A7A1-F972-AC83-84B744D3A58B}"/>
              </a:ext>
            </a:extLst>
          </p:cNvPr>
          <p:cNvSpPr>
            <a:spLocks noGrp="1" noChangeArrowheads="1"/>
          </p:cNvSpPr>
          <p:nvPr>
            <p:ph sz="quarter" idx="4"/>
          </p:nvPr>
        </p:nvSpPr>
        <p:spPr bwMode="auto">
          <a:xfrm>
            <a:off x="709335" y="3953466"/>
            <a:ext cx="482077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recognizer.listen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source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Ascultă vorbirea din microfon.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recognizer.recognize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(audio).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lower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Transcrierea audio în text.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text == "stop"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Dacă utilizatorul spune "stop", procesul se oprește.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st.write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f"You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said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{text}")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Afișează ce a spus utilizatorul pe ecran. </a:t>
            </a:r>
          </a:p>
        </p:txBody>
      </p:sp>
      <p:pic>
        <p:nvPicPr>
          <p:cNvPr id="12" name="Imagine 11">
            <a:extLst>
              <a:ext uri="{FF2B5EF4-FFF2-40B4-BE49-F238E27FC236}">
                <a16:creationId xmlns:a16="http://schemas.microsoft.com/office/drawing/2014/main" id="{352A3B92-744C-DF3C-795C-DA70C7276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518" y="4185050"/>
            <a:ext cx="5405228" cy="20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008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F22F6B1-D1CA-CF77-0A47-1E104926C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/>
              <a:t>Tratăm și erorile</a:t>
            </a:r>
            <a:r>
              <a:rPr lang="ro-RO" dirty="0"/>
              <a:t>: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9896CE0D-D5A2-D1CF-0C48-610F27B6E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1727" y="2590800"/>
            <a:ext cx="9601200" cy="35814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o-RO" dirty="0"/>
              <a:t>Dacă nu se înțelege vorbirea, utilizatorul va fi avertizat.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o-RO" dirty="0"/>
              <a:t>Gestionăm orice altă eroare care ar putea apărea.</a:t>
            </a:r>
          </a:p>
          <a:p>
            <a:endParaRPr lang="ro-RO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07EF364E-57F0-75CD-BBE4-AB4290B32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143" y="3693094"/>
            <a:ext cx="6878010" cy="142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260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4BE97933-953E-B904-BF10-DCFEABED1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4. </a:t>
            </a:r>
            <a:r>
              <a:rPr lang="ro-RO" b="1" dirty="0"/>
              <a:t>Interfața utilizatorului </a:t>
            </a:r>
            <a:r>
              <a:rPr lang="ro-RO" b="1" dirty="0" err="1"/>
              <a:t>Streamlit</a:t>
            </a:r>
            <a:endParaRPr lang="ro-RO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73EA107F-44A6-5B10-67F9-BFF59E9C0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o-RO" dirty="0"/>
              <a:t>Afișează titlul aplicației</a:t>
            </a:r>
            <a:r>
              <a:rPr lang="en-ZA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en-ZA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Permite utilizatorului să încarce un fișier audio WAV:</a:t>
            </a:r>
          </a:p>
          <a:p>
            <a:pPr>
              <a:buFont typeface="Arial" panose="020B0604020202020204" pitchFamily="34" charset="0"/>
              <a:buChar char="•"/>
            </a:pP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ro-RO" dirty="0"/>
              <a:t>Dacă utilizatorul apasă pe butonul "Start Live </a:t>
            </a:r>
            <a:r>
              <a:rPr lang="ro-RO" dirty="0" err="1"/>
              <a:t>Listening</a:t>
            </a:r>
            <a:r>
              <a:rPr lang="ro-RO" dirty="0"/>
              <a:t>", aplicația începe să asculte și să recunoască vorbirea în timp real</a:t>
            </a:r>
            <a:r>
              <a:rPr lang="en-ZA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ro-RO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ECEE48BE-B049-04AC-6AA2-A83FCDFF0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764194"/>
            <a:ext cx="3820058" cy="352474"/>
          </a:xfrm>
          <a:prstGeom prst="rect">
            <a:avLst/>
          </a:prstGeom>
        </p:spPr>
      </p:pic>
      <p:pic>
        <p:nvPicPr>
          <p:cNvPr id="7" name="Imagine 6">
            <a:extLst>
              <a:ext uri="{FF2B5EF4-FFF2-40B4-BE49-F238E27FC236}">
                <a16:creationId xmlns:a16="http://schemas.microsoft.com/office/drawing/2014/main" id="{77A5D8CE-F4DA-D625-DFD2-E7662686E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734691"/>
            <a:ext cx="7468642" cy="523948"/>
          </a:xfrm>
          <a:prstGeom prst="rect">
            <a:avLst/>
          </a:prstGeom>
        </p:spPr>
      </p:pic>
      <p:pic>
        <p:nvPicPr>
          <p:cNvPr id="9" name="Imagine 8">
            <a:extLst>
              <a:ext uri="{FF2B5EF4-FFF2-40B4-BE49-F238E27FC236}">
                <a16:creationId xmlns:a16="http://schemas.microsoft.com/office/drawing/2014/main" id="{A180B024-DA5A-0584-0340-22945EED1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5400610"/>
            <a:ext cx="4810796" cy="9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023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6E6ECB7-7F3D-5502-0F2B-AB3E4EED5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5. </a:t>
            </a:r>
            <a:r>
              <a:rPr lang="ro-RO" b="1"/>
              <a:t>Curățarea fișierului temporar</a:t>
            </a:r>
            <a:endParaRPr lang="ro-RO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915B689-AA13-689C-E191-14D274316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După procesarea fișierului audio, fișierul temporar creat este șters pentru a elibera resursele.</a:t>
            </a:r>
          </a:p>
          <a:p>
            <a:pPr>
              <a:buFont typeface="Arial" panose="020B0604020202020204" pitchFamily="34" charset="0"/>
              <a:buChar char="•"/>
            </a:pPr>
            <a:endParaRPr lang="ro-RO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5A58027B-F5F4-7E2A-6665-5CA8F79CE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116652"/>
            <a:ext cx="2848373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28616"/>
      </p:ext>
    </p:extLst>
  </p:cSld>
  <p:clrMapOvr>
    <a:masterClrMapping/>
  </p:clrMapOvr>
</p:sld>
</file>

<file path=ppt/theme/theme1.xml><?xml version="1.0" encoding="utf-8"?>
<a:theme xmlns:a="http://schemas.openxmlformats.org/drawingml/2006/main" name="Trunchier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432_TF34357615.potx" id="{A717B4AC-CED9-44FC-9607-83A277C7D941}" vid="{3F640B5C-5345-45D8-B2AF-8B0B83A04C4C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Proiectare de trunchiere</Template>
  <TotalTime>55</TotalTime>
  <Words>591</Words>
  <Application>Microsoft Office PowerPoint</Application>
  <PresentationFormat>Ecran lat</PresentationFormat>
  <Paragraphs>52</Paragraphs>
  <Slides>10</Slides>
  <Notes>1</Notes>
  <HiddenSlides>0</HiddenSlides>
  <MMClips>0</MMClips>
  <ScaleCrop>false</ScaleCrop>
  <HeadingPairs>
    <vt:vector size="6" baseType="variant">
      <vt:variant>
        <vt:lpstr>Fonturi utilizate</vt:lpstr>
      </vt:variant>
      <vt:variant>
        <vt:i4>5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10</vt:i4>
      </vt:variant>
    </vt:vector>
  </HeadingPairs>
  <TitlesOfParts>
    <vt:vector size="16" baseType="lpstr">
      <vt:lpstr>Arial</vt:lpstr>
      <vt:lpstr>Arial Unicode MS</vt:lpstr>
      <vt:lpstr>Calibri</vt:lpstr>
      <vt:lpstr>Franklin Gothic Book</vt:lpstr>
      <vt:lpstr>Wingdings</vt:lpstr>
      <vt:lpstr>Trunchiere</vt:lpstr>
      <vt:lpstr>Proiect python speech to text</vt:lpstr>
      <vt:lpstr>INTRODUCERE</vt:lpstr>
      <vt:lpstr>1. Importarea bibliotecilor necesare</vt:lpstr>
      <vt:lpstr>2. Functia pentru recunoasterea dintr-un fisier audio</vt:lpstr>
      <vt:lpstr>Prezentare PowerPoint</vt:lpstr>
      <vt:lpstr>3. Funcția pentru recunoașterea vorbirii în timp real</vt:lpstr>
      <vt:lpstr>Tratăm și erorile:</vt:lpstr>
      <vt:lpstr>4. Interfața utilizatorului Streamlit</vt:lpstr>
      <vt:lpstr>5. Curățarea fișierului temporar</vt:lpstr>
      <vt:lpstr>Concluzie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 Zanfira</dc:creator>
  <cp:lastModifiedBy>Dan Zanfira</cp:lastModifiedBy>
  <cp:revision>1</cp:revision>
  <dcterms:created xsi:type="dcterms:W3CDTF">2025-01-08T10:04:55Z</dcterms:created>
  <dcterms:modified xsi:type="dcterms:W3CDTF">2025-01-08T11:01:18Z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